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784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784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784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784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784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784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784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3107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2023-03-14T10:25:05Z</dcterms:modified>
  <cp:revision>19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